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68" r:id="rId3"/>
    <p:sldId id="257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67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61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84E04-32DA-4896-8574-3BDFD0D2A613}" type="datetimeFigureOut">
              <a:rPr lang="id-ID" smtClean="0"/>
              <a:t>21/12/2019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8E8F8-762A-4EAF-B2C0-C15F17F7A7F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836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698CD-E36B-49C2-9790-5A709A6E2D0F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752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parasayu.one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3738" y="1776030"/>
            <a:ext cx="8915399" cy="2262781"/>
          </a:xfrm>
        </p:spPr>
        <p:txBody>
          <a:bodyPr/>
          <a:lstStyle/>
          <a:p>
            <a:r>
              <a:rPr lang="en-ID" b="1" dirty="0"/>
              <a:t>MOTIVASI KEWIRAUSAHAAN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2003" y="4478434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en-ID" dirty="0" err="1"/>
              <a:t>Oleh</a:t>
            </a:r>
            <a:endParaRPr lang="en-ID" dirty="0"/>
          </a:p>
          <a:p>
            <a:r>
              <a:rPr lang="id-ID" dirty="0"/>
              <a:t>IKHWAN ASRIN</a:t>
            </a:r>
            <a:endParaRPr lang="en-ID" dirty="0"/>
          </a:p>
          <a:p>
            <a:r>
              <a:rPr lang="en-ID" dirty="0"/>
              <a:t>PARAS AYU JOGJA</a:t>
            </a:r>
            <a:r>
              <a:rPr lang="id-ID" dirty="0"/>
              <a:t> (WORKSHOP &amp; BUTIK BATIK TULIS)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95" y="-381000"/>
            <a:ext cx="5394960" cy="711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4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JANGAN TAKUT MEMULAI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sz="3200" dirty="0" err="1"/>
              <a:t>Alasan</a:t>
            </a:r>
            <a:r>
              <a:rPr lang="en-ID" sz="3200" dirty="0"/>
              <a:t> 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memulai</a:t>
            </a:r>
            <a:endParaRPr lang="en-ID" sz="3200" dirty="0"/>
          </a:p>
          <a:p>
            <a:pPr>
              <a:buFont typeface="+mj-lt"/>
              <a:buAutoNum type="arabicPeriod"/>
            </a:pPr>
            <a:r>
              <a:rPr lang="en-ID" sz="3200" dirty="0"/>
              <a:t>	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gagal</a:t>
            </a:r>
            <a:endParaRPr lang="en-ID" sz="3200" dirty="0"/>
          </a:p>
          <a:p>
            <a:pPr>
              <a:buFont typeface="+mj-lt"/>
              <a:buAutoNum type="arabicPeriod"/>
            </a:pPr>
            <a:r>
              <a:rPr lang="en-ID" sz="3200" dirty="0"/>
              <a:t>	</a:t>
            </a:r>
            <a:r>
              <a:rPr lang="en-ID" sz="3200" dirty="0" err="1"/>
              <a:t>belum</a:t>
            </a:r>
            <a:r>
              <a:rPr lang="en-ID" sz="3200" dirty="0"/>
              <a:t> </a:t>
            </a:r>
            <a:r>
              <a:rPr lang="en-ID" sz="3200" dirty="0" err="1"/>
              <a:t>ada</a:t>
            </a:r>
            <a:r>
              <a:rPr lang="en-ID" sz="3200" dirty="0"/>
              <a:t> modal</a:t>
            </a:r>
          </a:p>
          <a:p>
            <a:pPr>
              <a:buFont typeface="+mj-lt"/>
              <a:buAutoNum type="arabicPeriod"/>
            </a:pPr>
            <a:r>
              <a:rPr lang="en-ID" sz="3200" dirty="0"/>
              <a:t>	</a:t>
            </a:r>
            <a:r>
              <a:rPr lang="en-ID" sz="3200" dirty="0" err="1"/>
              <a:t>belum</a:t>
            </a:r>
            <a:r>
              <a:rPr lang="en-ID" sz="3200" dirty="0"/>
              <a:t> </a:t>
            </a:r>
            <a:r>
              <a:rPr lang="en-ID" sz="3200" dirty="0" err="1"/>
              <a:t>siap</a:t>
            </a:r>
            <a:r>
              <a:rPr lang="en-ID" sz="3200" dirty="0"/>
              <a:t> mental</a:t>
            </a:r>
          </a:p>
          <a:p>
            <a:pPr>
              <a:buFont typeface="+mj-lt"/>
              <a:buAutoNum type="arabicPeriod"/>
            </a:pPr>
            <a:r>
              <a:rPr lang="en-ID" sz="3200" dirty="0"/>
              <a:t>	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kehilangan</a:t>
            </a:r>
            <a:r>
              <a:rPr lang="en-ID" sz="3200" dirty="0"/>
              <a:t> </a:t>
            </a:r>
            <a:r>
              <a:rPr lang="en-ID" sz="3200" dirty="0" err="1"/>
              <a:t>uang</a:t>
            </a:r>
            <a:endParaRPr lang="en-ID" sz="3200" dirty="0"/>
          </a:p>
          <a:p>
            <a:pPr marL="0" indent="0">
              <a:buNone/>
            </a:pPr>
            <a:r>
              <a:rPr lang="en-ID" sz="3200" dirty="0"/>
              <a:t>	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2248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ID" sz="3200" dirty="0" err="1"/>
              <a:t>Pada</a:t>
            </a:r>
            <a:r>
              <a:rPr lang="en-ID" sz="3200" dirty="0"/>
              <a:t> </a:t>
            </a:r>
            <a:r>
              <a:rPr lang="en-ID" sz="3200" dirty="0" err="1"/>
              <a:t>dasarnya</a:t>
            </a:r>
            <a:r>
              <a:rPr lang="en-ID" sz="3200" dirty="0"/>
              <a:t> </a:t>
            </a:r>
            <a:r>
              <a:rPr lang="en-ID" sz="3200" dirty="0" err="1"/>
              <a:t>alasan</a:t>
            </a:r>
            <a:r>
              <a:rPr lang="en-ID" sz="3200" dirty="0"/>
              <a:t> </a:t>
            </a:r>
            <a:r>
              <a:rPr lang="en-ID" sz="3200" dirty="0" err="1"/>
              <a:t>utama</a:t>
            </a:r>
            <a:r>
              <a:rPr lang="en-ID" sz="3200" dirty="0"/>
              <a:t> yang </a:t>
            </a:r>
            <a:r>
              <a:rPr lang="en-ID" sz="3200" dirty="0" err="1"/>
              <a:t>menyebabkan</a:t>
            </a:r>
            <a:r>
              <a:rPr lang="en-ID" sz="3200" dirty="0"/>
              <a:t> </a:t>
            </a:r>
            <a:r>
              <a:rPr lang="en-ID" sz="3200" dirty="0" err="1"/>
              <a:t>seseorang</a:t>
            </a:r>
            <a:r>
              <a:rPr lang="en-ID" sz="3200" dirty="0"/>
              <a:t> </a:t>
            </a:r>
            <a:r>
              <a:rPr lang="en-ID" sz="3200" dirty="0" err="1"/>
              <a:t>sulit</a:t>
            </a:r>
            <a:r>
              <a:rPr lang="en-ID" sz="3200" dirty="0"/>
              <a:t> </a:t>
            </a:r>
            <a:r>
              <a:rPr lang="en-ID" sz="3200" dirty="0" err="1"/>
              <a:t>memulai</a:t>
            </a:r>
            <a:r>
              <a:rPr lang="en-ID" sz="3200" dirty="0"/>
              <a:t> </a:t>
            </a:r>
            <a:r>
              <a:rPr lang="en-ID" sz="3200" dirty="0" err="1"/>
              <a:t>bisnis</a:t>
            </a:r>
            <a:r>
              <a:rPr lang="en-ID" sz="3200" dirty="0"/>
              <a:t> </a:t>
            </a:r>
            <a:r>
              <a:rPr lang="en-ID" sz="3200" dirty="0" err="1"/>
              <a:t>karena</a:t>
            </a:r>
            <a:r>
              <a:rPr lang="en-ID" sz="3200" dirty="0"/>
              <a:t> </a:t>
            </a:r>
            <a:r>
              <a:rPr lang="en-ID" sz="3200" dirty="0" err="1"/>
              <a:t>mindset</a:t>
            </a:r>
            <a:r>
              <a:rPr lang="en-ID" sz="3200" dirty="0"/>
              <a:t> </a:t>
            </a:r>
            <a:r>
              <a:rPr lang="en-ID" sz="3200" dirty="0" err="1"/>
              <a:t>mereka</a:t>
            </a:r>
            <a:r>
              <a:rPr lang="en-ID" sz="3200" dirty="0"/>
              <a:t> yang </a:t>
            </a:r>
            <a:r>
              <a:rPr lang="en-ID" sz="3200" dirty="0" err="1"/>
              <a:t>salah</a:t>
            </a:r>
            <a:r>
              <a:rPr lang="en-ID" sz="3200" dirty="0"/>
              <a:t>, </a:t>
            </a:r>
            <a:r>
              <a:rPr lang="en-ID" sz="3200" dirty="0" err="1"/>
              <a:t>mereka</a:t>
            </a:r>
            <a:r>
              <a:rPr lang="en-ID" sz="3200" dirty="0"/>
              <a:t> </a:t>
            </a:r>
            <a:r>
              <a:rPr lang="en-ID" sz="3200" dirty="0" err="1"/>
              <a:t>masih</a:t>
            </a:r>
            <a:r>
              <a:rPr lang="en-ID" sz="3200" dirty="0"/>
              <a:t> </a:t>
            </a:r>
            <a:r>
              <a:rPr lang="en-ID" sz="3200" dirty="0" err="1"/>
              <a:t>mengalami</a:t>
            </a:r>
            <a:r>
              <a:rPr lang="en-ID" sz="3200" dirty="0"/>
              <a:t> 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gagal</a:t>
            </a:r>
            <a:r>
              <a:rPr lang="en-ID" sz="3200" dirty="0"/>
              <a:t>, 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kehilangan</a:t>
            </a:r>
            <a:r>
              <a:rPr lang="en-ID" sz="3200" dirty="0"/>
              <a:t> </a:t>
            </a:r>
            <a:r>
              <a:rPr lang="en-ID" sz="3200" dirty="0" err="1"/>
              <a:t>uang</a:t>
            </a:r>
            <a:r>
              <a:rPr lang="en-ID" sz="3200" dirty="0"/>
              <a:t> </a:t>
            </a:r>
            <a:r>
              <a:rPr lang="en-ID" sz="3200" dirty="0" err="1"/>
              <a:t>dan</a:t>
            </a:r>
            <a:r>
              <a:rPr lang="en-ID" sz="3200" dirty="0"/>
              <a:t> 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menghilangkan</a:t>
            </a:r>
            <a:r>
              <a:rPr lang="en-ID" sz="3200" dirty="0"/>
              <a:t> </a:t>
            </a:r>
            <a:r>
              <a:rPr lang="en-ID" sz="3200" dirty="0" err="1"/>
              <a:t>uang</a:t>
            </a:r>
            <a:r>
              <a:rPr lang="en-ID" sz="3200" dirty="0"/>
              <a:t> orang lain</a:t>
            </a:r>
          </a:p>
          <a:p>
            <a:pPr algn="just"/>
            <a:endParaRPr lang="en-ID" sz="3200" dirty="0"/>
          </a:p>
          <a:p>
            <a:pPr algn="just"/>
            <a:r>
              <a:rPr lang="en-ID" sz="3200" dirty="0" err="1"/>
              <a:t>Ubah</a:t>
            </a:r>
            <a:r>
              <a:rPr lang="en-ID" sz="3200" dirty="0"/>
              <a:t> </a:t>
            </a:r>
            <a:r>
              <a:rPr lang="en-ID" sz="3200" dirty="0" err="1"/>
              <a:t>cara</a:t>
            </a:r>
            <a:r>
              <a:rPr lang="en-ID" sz="3200" dirty="0"/>
              <a:t> </a:t>
            </a:r>
            <a:r>
              <a:rPr lang="en-ID" sz="3200" dirty="0" err="1"/>
              <a:t>pikir</a:t>
            </a:r>
            <a:r>
              <a:rPr lang="en-ID" sz="3200" dirty="0"/>
              <a:t> </a:t>
            </a:r>
            <a:r>
              <a:rPr lang="en-ID" sz="3200" dirty="0" err="1"/>
              <a:t>itu</a:t>
            </a:r>
            <a:r>
              <a:rPr lang="en-ID" sz="3200" dirty="0"/>
              <a:t>, </a:t>
            </a:r>
            <a:r>
              <a:rPr lang="en-ID" sz="3200" dirty="0" err="1"/>
              <a:t>berpikirlah</a:t>
            </a:r>
            <a:r>
              <a:rPr lang="en-ID" sz="3200" dirty="0"/>
              <a:t> nothing to lose </a:t>
            </a:r>
            <a:r>
              <a:rPr lang="en-ID" sz="3200" dirty="0" err="1"/>
              <a:t>dan</a:t>
            </a:r>
            <a:r>
              <a:rPr lang="en-ID" sz="3200" dirty="0"/>
              <a:t> </a:t>
            </a:r>
            <a:r>
              <a:rPr lang="en-ID" sz="3200" dirty="0" err="1"/>
              <a:t>bekerjalah</a:t>
            </a:r>
            <a:r>
              <a:rPr lang="en-ID" sz="3200" dirty="0"/>
              <a:t> </a:t>
            </a:r>
            <a:r>
              <a:rPr lang="en-ID" sz="3200" dirty="0" err="1"/>
              <a:t>maksimal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24580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JANGAN TAKUT BEBEDA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ID" sz="3200" dirty="0" err="1"/>
              <a:t>Jangan</a:t>
            </a:r>
            <a:r>
              <a:rPr lang="en-ID" sz="3200" dirty="0"/>
              <a:t> 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ketika</a:t>
            </a:r>
            <a:r>
              <a:rPr lang="en-ID" sz="3200" dirty="0"/>
              <a:t> </a:t>
            </a:r>
            <a:r>
              <a:rPr lang="en-ID" sz="3200" dirty="0" err="1"/>
              <a:t>usaha</a:t>
            </a:r>
            <a:r>
              <a:rPr lang="en-ID" sz="3200" dirty="0"/>
              <a:t> </a:t>
            </a:r>
            <a:r>
              <a:rPr lang="en-ID" sz="3200" dirty="0" err="1"/>
              <a:t>anda</a:t>
            </a:r>
            <a:r>
              <a:rPr lang="en-ID" sz="3200" dirty="0"/>
              <a:t> </a:t>
            </a:r>
            <a:r>
              <a:rPr lang="en-ID" sz="3200" dirty="0" err="1"/>
              <a:t>berbeda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teman</a:t>
            </a:r>
            <a:r>
              <a:rPr lang="en-ID" sz="3200" dirty="0"/>
              <a:t> </a:t>
            </a:r>
            <a:r>
              <a:rPr lang="en-ID" sz="3200" dirty="0" err="1"/>
              <a:t>anda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r>
              <a:rPr lang="en-ID" sz="3200" dirty="0"/>
              <a:t> orang lain</a:t>
            </a:r>
          </a:p>
          <a:p>
            <a:pPr algn="just"/>
            <a:r>
              <a:rPr lang="en-ID" sz="3200" dirty="0" err="1"/>
              <a:t>Karena</a:t>
            </a:r>
            <a:r>
              <a:rPr lang="en-ID" sz="3200" dirty="0"/>
              <a:t> </a:t>
            </a:r>
            <a:r>
              <a:rPr lang="en-ID" sz="3200" dirty="0" err="1"/>
              <a:t>peluang</a:t>
            </a:r>
            <a:r>
              <a:rPr lang="en-ID" sz="3200" dirty="0"/>
              <a:t> </a:t>
            </a:r>
            <a:r>
              <a:rPr lang="en-ID" sz="3200" dirty="0" err="1"/>
              <a:t>masih</a:t>
            </a:r>
            <a:r>
              <a:rPr lang="en-ID" sz="3200" dirty="0"/>
              <a:t> </a:t>
            </a:r>
            <a:r>
              <a:rPr lang="en-ID" sz="3200" dirty="0" err="1"/>
              <a:t>terbuka</a:t>
            </a:r>
            <a:r>
              <a:rPr lang="en-ID" sz="3200" dirty="0"/>
              <a:t> </a:t>
            </a:r>
            <a:r>
              <a:rPr lang="en-ID" sz="3200" dirty="0" err="1"/>
              <a:t>lebar</a:t>
            </a:r>
            <a:r>
              <a:rPr lang="en-ID" sz="3200" dirty="0"/>
              <a:t> </a:t>
            </a:r>
            <a:r>
              <a:rPr lang="en-ID" sz="3200" dirty="0" err="1"/>
              <a:t>ketika</a:t>
            </a:r>
            <a:r>
              <a:rPr lang="en-ID" sz="3200" dirty="0"/>
              <a:t> </a:t>
            </a:r>
            <a:r>
              <a:rPr lang="en-ID" sz="3200" dirty="0" err="1"/>
              <a:t>usaha</a:t>
            </a:r>
            <a:r>
              <a:rPr lang="en-ID" sz="3200" dirty="0"/>
              <a:t> </a:t>
            </a:r>
            <a:r>
              <a:rPr lang="en-ID" sz="3200" dirty="0" err="1"/>
              <a:t>anda</a:t>
            </a:r>
            <a:r>
              <a:rPr lang="en-ID" sz="3200" dirty="0"/>
              <a:t> </a:t>
            </a:r>
            <a:r>
              <a:rPr lang="en-ID" sz="3200" dirty="0" err="1"/>
              <a:t>berbeda</a:t>
            </a:r>
            <a:endParaRPr lang="en-ID" sz="3200" dirty="0"/>
          </a:p>
          <a:p>
            <a:pPr algn="just"/>
            <a:r>
              <a:rPr lang="en-ID" sz="3200" dirty="0" err="1"/>
              <a:t>Buat</a:t>
            </a:r>
            <a:r>
              <a:rPr lang="en-ID" sz="3200" dirty="0"/>
              <a:t> </a:t>
            </a:r>
            <a:r>
              <a:rPr lang="en-ID" sz="3200" dirty="0" err="1"/>
              <a:t>perbedaan</a:t>
            </a:r>
            <a:r>
              <a:rPr lang="en-ID" sz="3200" dirty="0"/>
              <a:t> yang </a:t>
            </a:r>
            <a:r>
              <a:rPr lang="en-ID" sz="3200" dirty="0" err="1"/>
              <a:t>anda</a:t>
            </a:r>
            <a:r>
              <a:rPr lang="en-ID" sz="3200" dirty="0"/>
              <a:t> </a:t>
            </a:r>
            <a:r>
              <a:rPr lang="en-ID" sz="3200" dirty="0" err="1"/>
              <a:t>ciptakan</a:t>
            </a:r>
            <a:r>
              <a:rPr lang="en-ID" sz="3200" dirty="0"/>
              <a:t> </a:t>
            </a:r>
            <a:r>
              <a:rPr lang="en-ID" sz="3200" dirty="0" err="1"/>
              <a:t>menjadi</a:t>
            </a:r>
            <a:r>
              <a:rPr lang="en-ID" sz="3200" dirty="0"/>
              <a:t> </a:t>
            </a:r>
            <a:r>
              <a:rPr lang="en-ID" sz="3200" dirty="0" err="1"/>
              <a:t>keunikan</a:t>
            </a:r>
            <a:r>
              <a:rPr lang="en-ID" sz="3200" dirty="0"/>
              <a:t> </a:t>
            </a:r>
            <a:r>
              <a:rPr lang="en-ID" sz="3200" dirty="0" err="1"/>
              <a:t>karya</a:t>
            </a:r>
            <a:r>
              <a:rPr lang="en-ID" sz="3200" dirty="0"/>
              <a:t> </a:t>
            </a:r>
            <a:r>
              <a:rPr lang="en-ID" sz="3200" dirty="0" err="1"/>
              <a:t>anda</a:t>
            </a:r>
            <a:r>
              <a:rPr lang="en-ID" sz="3200" dirty="0"/>
              <a:t> </a:t>
            </a:r>
            <a:r>
              <a:rPr lang="en-ID" sz="3200" dirty="0" err="1"/>
              <a:t>karena</a:t>
            </a:r>
            <a:r>
              <a:rPr lang="en-ID" sz="3200" dirty="0"/>
              <a:t> </a:t>
            </a:r>
            <a:r>
              <a:rPr lang="en-ID" sz="3200" dirty="0" err="1"/>
              <a:t>produk</a:t>
            </a:r>
            <a:r>
              <a:rPr lang="en-ID" sz="3200" dirty="0"/>
              <a:t> yang </a:t>
            </a:r>
            <a:r>
              <a:rPr lang="en-ID" sz="3200" dirty="0" err="1"/>
              <a:t>unik</a:t>
            </a:r>
            <a:r>
              <a:rPr lang="en-ID" sz="3200" dirty="0"/>
              <a:t> </a:t>
            </a:r>
            <a:r>
              <a:rPr lang="en-ID" sz="3200" dirty="0" err="1"/>
              <a:t>akan</a:t>
            </a:r>
            <a:r>
              <a:rPr lang="en-ID" sz="3200" dirty="0"/>
              <a:t> </a:t>
            </a:r>
            <a:r>
              <a:rPr lang="en-ID" sz="3200" dirty="0" err="1"/>
              <a:t>mempunyai</a:t>
            </a:r>
            <a:r>
              <a:rPr lang="en-ID" sz="3200" dirty="0"/>
              <a:t> </a:t>
            </a:r>
            <a:r>
              <a:rPr lang="en-ID" sz="3200" dirty="0" err="1"/>
              <a:t>peluang</a:t>
            </a:r>
            <a:r>
              <a:rPr lang="en-ID" sz="3200" dirty="0"/>
              <a:t> yang </a:t>
            </a:r>
            <a:r>
              <a:rPr lang="en-ID" sz="3200" dirty="0" err="1"/>
              <a:t>mampu</a:t>
            </a:r>
            <a:r>
              <a:rPr lang="en-ID" sz="3200" dirty="0"/>
              <a:t> </a:t>
            </a:r>
            <a:r>
              <a:rPr lang="en-ID" sz="3200" dirty="0" err="1"/>
              <a:t>bertahan</a:t>
            </a:r>
            <a:r>
              <a:rPr lang="en-ID" sz="3200" dirty="0"/>
              <a:t> lama di </a:t>
            </a:r>
            <a:r>
              <a:rPr lang="en-ID" sz="3200" dirty="0" err="1"/>
              <a:t>pasar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07036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12191999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352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Pictures\New folder\20190615_120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7" y="-243408"/>
            <a:ext cx="11444847" cy="64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00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Pictures\New folder\IMG-20190715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2" y="517077"/>
            <a:ext cx="12221821" cy="68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99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122" name="Picture 2" descr="C:\Users\ASUS\Pictures\New folder\20190615_115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406775"/>
            <a:ext cx="11645539" cy="655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46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\Pictures\New folder\IMG-20190715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88641"/>
            <a:ext cx="11425269" cy="634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92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US\Pictures\New folder\IMG-20190715-WA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04664"/>
            <a:ext cx="1094521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2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US\Pictures\New folder\IMG-20190715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73956"/>
            <a:ext cx="11329259" cy="61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7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KEBIASAAN YANG ADA PADA DIRI KITA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3200" dirty="0"/>
              <a:t>TIDAK TAHU POTENSI APA YANG KITA MILIKI</a:t>
            </a:r>
          </a:p>
          <a:p>
            <a:r>
              <a:rPr lang="en-ID" sz="3200" dirty="0"/>
              <a:t>TIDAK TAHU APA YANG KITA MAU</a:t>
            </a:r>
          </a:p>
          <a:p>
            <a:r>
              <a:rPr lang="en-ID" sz="3200" dirty="0"/>
              <a:t>TAKUT AKAN GAGAL</a:t>
            </a:r>
          </a:p>
          <a:p>
            <a:pPr marL="0" indent="0">
              <a:buNone/>
            </a:pPr>
            <a:r>
              <a:rPr lang="en-ID" sz="3200" dirty="0"/>
              <a:t>	(</a:t>
            </a:r>
            <a:r>
              <a:rPr lang="en-ID" sz="3200" dirty="0" err="1"/>
              <a:t>takut</a:t>
            </a:r>
            <a:r>
              <a:rPr lang="en-ID" sz="3200" dirty="0"/>
              <a:t> </a:t>
            </a:r>
            <a:r>
              <a:rPr lang="en-ID" sz="3200" dirty="0" err="1"/>
              <a:t>gagal</a:t>
            </a:r>
            <a:r>
              <a:rPr lang="en-ID" sz="3200" dirty="0"/>
              <a:t> </a:t>
            </a:r>
            <a:r>
              <a:rPr lang="en-ID" sz="3200" dirty="0" err="1"/>
              <a:t>adalah</a:t>
            </a:r>
            <a:r>
              <a:rPr lang="en-ID" sz="3200" dirty="0"/>
              <a:t> </a:t>
            </a:r>
            <a:r>
              <a:rPr lang="en-ID" sz="3200" dirty="0" err="1"/>
              <a:t>sama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merencanakan</a:t>
            </a:r>
            <a:r>
              <a:rPr lang="en-ID" sz="3200" dirty="0"/>
              <a:t> </a:t>
            </a:r>
            <a:r>
              <a:rPr lang="en-ID" sz="3200" dirty="0" err="1"/>
              <a:t>kegagalan</a:t>
            </a:r>
            <a:r>
              <a:rPr lang="en-ID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4831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US\Pictures\New folder\IMG-20190715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27000"/>
            <a:ext cx="11041227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100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FOTO2\samsung 24 Apr\WhatsApp Images\20181020_234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" y="56528"/>
            <a:ext cx="5111262" cy="675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FOTO2\samsung 24 Apr\WhatsApp Images\20190125_20093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32" y="0"/>
            <a:ext cx="4560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88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2\samsung 24 Apr\WhatsApp Images\IMG-20181001-WA01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90774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0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OTO2\samsung 24 Apr\WhatsApp Images\IMG-20180909-WA01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0"/>
            <a:ext cx="7584843" cy="69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47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Pictures\New folder\IMG-20190706-WA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39" y="17585"/>
            <a:ext cx="5108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SUS\Pictures\New folder\IMG-20190706-WA0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5115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2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8" name="Picture 2" descr="D:\FOTO2\samsung 24 Apr\WhatsApp Images\IMG-20180803-WA0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59" y="0"/>
            <a:ext cx="5240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FOTO2\samsung 24 Apr\WhatsApp Images\IMG-20180803-WA01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1" y="0"/>
            <a:ext cx="5440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5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O2\samsung 24 Apr\WhatsApp Images\IMG-20180913-WA01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5" y="53243"/>
            <a:ext cx="4677508" cy="68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FOTO2\samsung 24 Apr\WhatsApp Images\IMG-20181018-WA01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34" y="1"/>
            <a:ext cx="4747940" cy="684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83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TO2\samsung 24 Apr\WhatsApp Images\IMG-20181020-WA00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7" y="0"/>
            <a:ext cx="5662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FOTO2\samsung 24 Apr\WhatsApp Images\20181204_181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118533"/>
            <a:ext cx="6553199" cy="69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44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4" descr="D:\FOTO2\samsung 24 Apr\WhatsApp Images\20181125_1927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260648"/>
            <a:ext cx="10849205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77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US\Pictures\New folder\IMG-20190715-WA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60648"/>
            <a:ext cx="1104122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64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533" y="633254"/>
            <a:ext cx="8911687" cy="1280890"/>
          </a:xfrm>
        </p:spPr>
        <p:txBody>
          <a:bodyPr/>
          <a:lstStyle/>
          <a:p>
            <a:r>
              <a:rPr lang="en-ID" b="1" dirty="0"/>
              <a:t>APA ITU KEWIRAUSAHAAN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ID" sz="2400" dirty="0" err="1"/>
              <a:t>Kewirausahaan</a:t>
            </a:r>
            <a:r>
              <a:rPr lang="en-ID" sz="2400" dirty="0"/>
              <a:t> </a:t>
            </a:r>
            <a:r>
              <a:rPr lang="en-ID" sz="2400" dirty="0" err="1"/>
              <a:t>merupakan</a:t>
            </a:r>
            <a:r>
              <a:rPr lang="en-ID" sz="2400" dirty="0"/>
              <a:t> </a:t>
            </a:r>
            <a:r>
              <a:rPr lang="en-ID" sz="2400" dirty="0" err="1"/>
              <a:t>sebuah</a:t>
            </a:r>
            <a:r>
              <a:rPr lang="en-ID" sz="2400" dirty="0"/>
              <a:t> </a:t>
            </a:r>
            <a:r>
              <a:rPr lang="en-ID" sz="2400" dirty="0" err="1"/>
              <a:t>ilmu</a:t>
            </a:r>
            <a:r>
              <a:rPr lang="en-ID" sz="2400" dirty="0"/>
              <a:t>, </a:t>
            </a:r>
            <a:r>
              <a:rPr lang="en-ID" sz="2400" dirty="0" err="1"/>
              <a:t>seni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ketrampilan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mengelola</a:t>
            </a:r>
            <a:r>
              <a:rPr lang="en-ID" sz="2400" dirty="0"/>
              <a:t> </a:t>
            </a:r>
            <a:r>
              <a:rPr lang="en-ID" sz="2400" dirty="0" err="1"/>
              <a:t>semua</a:t>
            </a:r>
            <a:r>
              <a:rPr lang="en-ID" sz="2400" dirty="0"/>
              <a:t> </a:t>
            </a:r>
            <a:r>
              <a:rPr lang="en-ID" sz="2400" dirty="0" err="1"/>
              <a:t>keterbatasan</a:t>
            </a:r>
            <a:r>
              <a:rPr lang="en-ID" sz="2400" dirty="0"/>
              <a:t> </a:t>
            </a:r>
            <a:r>
              <a:rPr lang="en-ID" sz="2400" dirty="0" err="1"/>
              <a:t>sumberdaya</a:t>
            </a:r>
            <a:r>
              <a:rPr lang="en-ID" sz="2400" dirty="0"/>
              <a:t>, </a:t>
            </a:r>
            <a:r>
              <a:rPr lang="en-ID" sz="2400" dirty="0" err="1"/>
              <a:t>informasi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dana</a:t>
            </a:r>
            <a:r>
              <a:rPr lang="en-ID" sz="2400" dirty="0"/>
              <a:t> yang </a:t>
            </a:r>
            <a:r>
              <a:rPr lang="en-ID" sz="2400" dirty="0" err="1"/>
              <a:t>ada</a:t>
            </a:r>
            <a:r>
              <a:rPr lang="en-ID" sz="2400" dirty="0"/>
              <a:t> </a:t>
            </a:r>
            <a:r>
              <a:rPr lang="en-ID" sz="2400" dirty="0" err="1"/>
              <a:t>guna</a:t>
            </a:r>
            <a:r>
              <a:rPr lang="en-ID" sz="2400" dirty="0"/>
              <a:t> </a:t>
            </a:r>
            <a:r>
              <a:rPr lang="en-ID" sz="2400" dirty="0" err="1"/>
              <a:t>mempertahankan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usaha</a:t>
            </a:r>
            <a:endParaRPr lang="en-ID" sz="2400" dirty="0"/>
          </a:p>
          <a:p>
            <a:pPr algn="just"/>
            <a:r>
              <a:rPr lang="en-ID" sz="2400" dirty="0" err="1"/>
              <a:t>Kewirausahaan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nilai</a:t>
            </a:r>
            <a:r>
              <a:rPr lang="en-ID" sz="2400" dirty="0"/>
              <a:t> yang </a:t>
            </a:r>
            <a:r>
              <a:rPr lang="en-ID" sz="2400" dirty="0" err="1"/>
              <a:t>diperlukan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memulai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usaha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perkembangan</a:t>
            </a:r>
            <a:r>
              <a:rPr lang="en-ID" sz="2400" dirty="0"/>
              <a:t> </a:t>
            </a:r>
            <a:r>
              <a:rPr lang="en-ID" sz="2400" dirty="0" err="1"/>
              <a:t>usaha</a:t>
            </a:r>
            <a:r>
              <a:rPr lang="en-ID" sz="2400" dirty="0"/>
              <a:t> </a:t>
            </a:r>
          </a:p>
          <a:p>
            <a:pPr algn="just"/>
            <a:r>
              <a:rPr lang="en-ID" sz="2400" dirty="0" err="1"/>
              <a:t>Kewirausahaan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nilai</a:t>
            </a:r>
            <a:r>
              <a:rPr lang="en-ID" sz="2400" dirty="0"/>
              <a:t> yang </a:t>
            </a:r>
            <a:r>
              <a:rPr lang="en-ID" sz="2400" dirty="0" err="1"/>
              <a:t>diwujudkan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perilaku</a:t>
            </a:r>
            <a:r>
              <a:rPr lang="en-ID" sz="2400" dirty="0"/>
              <a:t> yang di </a:t>
            </a:r>
            <a:r>
              <a:rPr lang="en-ID" sz="2400" dirty="0" err="1"/>
              <a:t>jadikan</a:t>
            </a:r>
            <a:r>
              <a:rPr lang="en-ID" sz="2400" dirty="0"/>
              <a:t> </a:t>
            </a:r>
            <a:r>
              <a:rPr lang="en-ID" sz="2400" dirty="0" err="1"/>
              <a:t>dasar</a:t>
            </a:r>
            <a:r>
              <a:rPr lang="en-ID" sz="2400" dirty="0"/>
              <a:t> </a:t>
            </a:r>
            <a:r>
              <a:rPr lang="en-ID" sz="2400" dirty="0" err="1"/>
              <a:t>sumber</a:t>
            </a:r>
            <a:r>
              <a:rPr lang="en-ID" sz="2400" dirty="0"/>
              <a:t> </a:t>
            </a:r>
            <a:r>
              <a:rPr lang="en-ID" sz="2400" dirty="0" err="1"/>
              <a:t>daya</a:t>
            </a:r>
            <a:r>
              <a:rPr lang="en-ID" sz="2400" dirty="0"/>
              <a:t>, </a:t>
            </a:r>
            <a:r>
              <a:rPr lang="en-ID" sz="2400" dirty="0" err="1"/>
              <a:t>tenaga</a:t>
            </a:r>
            <a:r>
              <a:rPr lang="en-ID" sz="2400" dirty="0"/>
              <a:t> </a:t>
            </a:r>
            <a:r>
              <a:rPr lang="en-ID" sz="2400" dirty="0" err="1"/>
              <a:t>penggerak</a:t>
            </a:r>
            <a:r>
              <a:rPr lang="en-ID" sz="2400" dirty="0"/>
              <a:t>, </a:t>
            </a:r>
            <a:r>
              <a:rPr lang="en-ID" sz="2400" dirty="0" err="1"/>
              <a:t>tujuan</a:t>
            </a:r>
            <a:r>
              <a:rPr lang="en-ID" sz="2400" dirty="0"/>
              <a:t>, </a:t>
            </a:r>
            <a:r>
              <a:rPr lang="en-ID" sz="2400" dirty="0" err="1"/>
              <a:t>siasat</a:t>
            </a:r>
            <a:r>
              <a:rPr lang="en-ID" sz="2400" dirty="0"/>
              <a:t>, </a:t>
            </a:r>
            <a:r>
              <a:rPr lang="en-ID" sz="2400" dirty="0" err="1"/>
              <a:t>kiat</a:t>
            </a:r>
            <a:r>
              <a:rPr lang="en-ID" sz="2400" dirty="0"/>
              <a:t>, proses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hasil</a:t>
            </a:r>
            <a:r>
              <a:rPr lang="en-ID" sz="2400" dirty="0"/>
              <a:t> </a:t>
            </a:r>
            <a:r>
              <a:rPr lang="en-ID" sz="2400" dirty="0" err="1"/>
              <a:t>bisnis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699508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896" y="9549680"/>
            <a:ext cx="4694291" cy="264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09" y="9549679"/>
            <a:ext cx="4694291" cy="264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E0839-4DDA-4B70-B69E-E1442ED2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29" y="0"/>
            <a:ext cx="959437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BC7D16-0F89-4A8C-BC2C-394CDA5B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52" y="0"/>
            <a:ext cx="651849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F959A7-9425-4AAE-93D0-C9102ED03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52" y="0"/>
            <a:ext cx="6518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6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EE3D06-6F1D-4232-9074-AC20A7E47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571" y="187736"/>
            <a:ext cx="8320857" cy="648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730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3C7E-412C-40E1-8FAB-5F4EED6B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47" y="434467"/>
            <a:ext cx="4038643" cy="592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327FF3-8857-44D3-9D5A-6CFC3E70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918" y="590878"/>
            <a:ext cx="3675632" cy="576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7535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TERIMA KASIH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3200" dirty="0"/>
              <a:t>SELAMAT MENGEMBANGKAN JIWA ENTREPRENEURSHIP</a:t>
            </a:r>
          </a:p>
          <a:p>
            <a:r>
              <a:rPr lang="en-ID" sz="3200" dirty="0"/>
              <a:t>SEMOGA SUKSES</a:t>
            </a:r>
          </a:p>
        </p:txBody>
      </p:sp>
    </p:spTree>
    <p:extLst>
      <p:ext uri="{BB962C8B-B14F-4D97-AF65-F5344CB8AC3E}">
        <p14:creationId xmlns:p14="http://schemas.microsoft.com/office/powerpoint/2010/main" val="1152566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FA75B-A858-4F29-A302-F4A4B203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Paras </a:t>
            </a:r>
            <a:r>
              <a:rPr lang="en-US" dirty="0" err="1"/>
              <a:t>Ayu</a:t>
            </a:r>
            <a:r>
              <a:rPr lang="en-US" dirty="0"/>
              <a:t> (</a:t>
            </a:r>
            <a:r>
              <a:rPr lang="en-US" dirty="0" err="1"/>
              <a:t>Iwan</a:t>
            </a:r>
            <a:r>
              <a:rPr lang="en-US" dirty="0"/>
              <a:t> </a:t>
            </a:r>
            <a:r>
              <a:rPr lang="en-US" dirty="0" err="1"/>
              <a:t>Asrin</a:t>
            </a:r>
            <a:r>
              <a:rPr lang="en-US" dirty="0"/>
              <a:t>)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0129E-9F80-4196-B11A-FC2DD7950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hlinkClick r:id="rId2"/>
              </a:rPr>
              <a:t>parasayu.one@gmail.com</a:t>
            </a:r>
            <a:endParaRPr lang="en-US" sz="4400" b="1" dirty="0"/>
          </a:p>
          <a:p>
            <a:r>
              <a:rPr lang="en-US" sz="4400" b="1" dirty="0" err="1"/>
              <a:t>batik_paras_ayu_jogja</a:t>
            </a:r>
            <a:endParaRPr lang="en-US" sz="4400" b="1" dirty="0"/>
          </a:p>
          <a:p>
            <a:r>
              <a:rPr lang="en-US" sz="4400" b="1" dirty="0"/>
              <a:t>081908733770</a:t>
            </a:r>
            <a:endParaRPr lang="id-ID" sz="4400" b="1" dirty="0"/>
          </a:p>
        </p:txBody>
      </p:sp>
    </p:spTree>
    <p:extLst>
      <p:ext uri="{BB962C8B-B14F-4D97-AF65-F5344CB8AC3E}">
        <p14:creationId xmlns:p14="http://schemas.microsoft.com/office/powerpoint/2010/main" val="202894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APA ITU WIRAUSAHA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ID" sz="2400" dirty="0" err="1"/>
              <a:t>Wirausaha</a:t>
            </a:r>
            <a:r>
              <a:rPr lang="en-ID" sz="2400" dirty="0"/>
              <a:t> </a:t>
            </a:r>
            <a:r>
              <a:rPr lang="en-ID" sz="2400" dirty="0" err="1"/>
              <a:t>adalh</a:t>
            </a:r>
            <a:r>
              <a:rPr lang="en-ID" sz="2400" dirty="0"/>
              <a:t> orang yang </a:t>
            </a:r>
            <a:r>
              <a:rPr lang="en-ID" sz="2400" dirty="0" err="1"/>
              <a:t>kreatif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inovatif</a:t>
            </a:r>
            <a:r>
              <a:rPr lang="en-ID" sz="2400" dirty="0"/>
              <a:t> </a:t>
            </a:r>
            <a:r>
              <a:rPr lang="en-ID" sz="2400" dirty="0" err="1"/>
              <a:t>serta</a:t>
            </a:r>
            <a:r>
              <a:rPr lang="en-ID" sz="2400" dirty="0"/>
              <a:t> </a:t>
            </a:r>
            <a:r>
              <a:rPr lang="en-ID" sz="2400" dirty="0" err="1"/>
              <a:t>mampu</a:t>
            </a:r>
            <a:r>
              <a:rPr lang="en-ID" sz="2400" dirty="0"/>
              <a:t> </a:t>
            </a:r>
            <a:r>
              <a:rPr lang="en-ID" sz="2400" dirty="0" err="1"/>
              <a:t>mewujudkannya</a:t>
            </a:r>
            <a:r>
              <a:rPr lang="en-ID" sz="2400" dirty="0"/>
              <a:t> 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meningkatkan</a:t>
            </a:r>
            <a:r>
              <a:rPr lang="en-ID" sz="2400" dirty="0"/>
              <a:t> </a:t>
            </a:r>
            <a:r>
              <a:rPr lang="en-ID" sz="2400" dirty="0" err="1"/>
              <a:t>kesejahteraan</a:t>
            </a:r>
            <a:r>
              <a:rPr lang="en-ID" sz="2400" dirty="0"/>
              <a:t> </a:t>
            </a:r>
            <a:r>
              <a:rPr lang="en-ID" sz="2400" dirty="0" err="1"/>
              <a:t>diri</a:t>
            </a:r>
            <a:r>
              <a:rPr lang="en-ID" sz="2400" dirty="0"/>
              <a:t>, </a:t>
            </a:r>
            <a:r>
              <a:rPr lang="en-ID" sz="2400" dirty="0" err="1"/>
              <a:t>masyarakat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lingkungannya</a:t>
            </a:r>
            <a:endParaRPr lang="en-ID" sz="2400" dirty="0"/>
          </a:p>
          <a:p>
            <a:pPr algn="just"/>
            <a:r>
              <a:rPr lang="en-ID" sz="2400" dirty="0" err="1"/>
              <a:t>Wirausaha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orang yang </a:t>
            </a:r>
            <a:r>
              <a:rPr lang="en-ID" sz="2400" dirty="0" err="1"/>
              <a:t>berjiwa</a:t>
            </a:r>
            <a:r>
              <a:rPr lang="en-ID" sz="2400" dirty="0"/>
              <a:t> </a:t>
            </a:r>
            <a:r>
              <a:rPr lang="en-ID" sz="2400" dirty="0" err="1"/>
              <a:t>berani</a:t>
            </a:r>
            <a:r>
              <a:rPr lang="en-ID" sz="2400" dirty="0"/>
              <a:t> </a:t>
            </a:r>
            <a:r>
              <a:rPr lang="en-ID" sz="2400" dirty="0" err="1"/>
              <a:t>mengambil</a:t>
            </a:r>
            <a:r>
              <a:rPr lang="en-ID" sz="2400" dirty="0"/>
              <a:t> </a:t>
            </a:r>
            <a:r>
              <a:rPr lang="en-ID" sz="2400" dirty="0" err="1"/>
              <a:t>resiko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membuka</a:t>
            </a:r>
            <a:r>
              <a:rPr lang="en-ID" sz="2400" dirty="0"/>
              <a:t> </a:t>
            </a:r>
            <a:r>
              <a:rPr lang="en-ID" sz="2400" dirty="0" err="1"/>
              <a:t>usaha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berbagai</a:t>
            </a:r>
            <a:r>
              <a:rPr lang="en-ID" sz="2400" dirty="0"/>
              <a:t> </a:t>
            </a:r>
            <a:r>
              <a:rPr lang="en-ID" sz="2400" dirty="0" err="1"/>
              <a:t>kesempatan</a:t>
            </a:r>
            <a:endParaRPr lang="en-ID" sz="2400" dirty="0"/>
          </a:p>
          <a:p>
            <a:pPr algn="just"/>
            <a:r>
              <a:rPr lang="en-ID" sz="2400" dirty="0" err="1"/>
              <a:t>Wirausaha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seseorang</a:t>
            </a:r>
            <a:r>
              <a:rPr lang="en-ID" sz="2400" dirty="0"/>
              <a:t> yang </a:t>
            </a:r>
            <a:r>
              <a:rPr lang="en-ID" sz="2400" dirty="0" err="1"/>
              <a:t>mendirikan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menjalankan</a:t>
            </a:r>
            <a:r>
              <a:rPr lang="en-ID" sz="2400" dirty="0"/>
              <a:t> </a:t>
            </a:r>
            <a:r>
              <a:rPr lang="en-ID" sz="2400" dirty="0" err="1"/>
              <a:t>sebuah</a:t>
            </a:r>
            <a:r>
              <a:rPr lang="en-ID" sz="2400" dirty="0"/>
              <a:t> </a:t>
            </a:r>
            <a:r>
              <a:rPr lang="en-ID" sz="2400" dirty="0" err="1"/>
              <a:t>usaha</a:t>
            </a:r>
            <a:r>
              <a:rPr lang="en-ID" sz="2400" dirty="0"/>
              <a:t> yang </a:t>
            </a:r>
            <a:r>
              <a:rPr lang="en-ID" sz="2400" dirty="0" err="1"/>
              <a:t>inovatif</a:t>
            </a:r>
            <a:endParaRPr lang="en-ID" sz="2400" dirty="0"/>
          </a:p>
          <a:p>
            <a:pPr algn="just"/>
            <a:r>
              <a:rPr lang="en-ID" sz="2400" dirty="0" err="1"/>
              <a:t>Wirausaha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orang yang </a:t>
            </a:r>
            <a:r>
              <a:rPr lang="en-ID" sz="2400" dirty="0" err="1"/>
              <a:t>mampu</a:t>
            </a:r>
            <a:r>
              <a:rPr lang="en-ID" sz="2400" dirty="0"/>
              <a:t> </a:t>
            </a:r>
            <a:r>
              <a:rPr lang="en-ID" sz="2400" dirty="0" err="1"/>
              <a:t>menciptakan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merancang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gagasan</a:t>
            </a:r>
            <a:r>
              <a:rPr lang="en-ID" sz="2400" dirty="0"/>
              <a:t> </a:t>
            </a:r>
            <a:r>
              <a:rPr lang="en-ID" sz="2400" dirty="0" err="1"/>
              <a:t>menjadi</a:t>
            </a:r>
            <a:r>
              <a:rPr lang="en-ID" sz="2400" dirty="0"/>
              <a:t> </a:t>
            </a:r>
            <a:r>
              <a:rPr lang="en-ID" sz="2400" dirty="0" err="1"/>
              <a:t>realita</a:t>
            </a:r>
            <a:r>
              <a:rPr lang="en-ID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904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APA CIRI JIWA KEWIRAUSAHAAN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Keinginan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berprestasi</a:t>
            </a:r>
            <a:r>
              <a:rPr lang="en-ID" sz="2400" dirty="0"/>
              <a:t> agar </a:t>
            </a:r>
            <a:r>
              <a:rPr lang="en-ID" sz="2400" dirty="0" err="1"/>
              <a:t>mendapat</a:t>
            </a:r>
            <a:r>
              <a:rPr lang="en-ID" sz="2400" dirty="0"/>
              <a:t> </a:t>
            </a:r>
            <a:r>
              <a:rPr lang="en-ID" sz="2400" dirty="0" err="1"/>
              <a:t>keuntungan</a:t>
            </a:r>
            <a:endParaRPr lang="en-ID" sz="2400" dirty="0"/>
          </a:p>
          <a:p>
            <a:r>
              <a:rPr lang="en-ID" sz="2400" dirty="0" err="1"/>
              <a:t>Berani</a:t>
            </a:r>
            <a:r>
              <a:rPr lang="en-ID" sz="2400" dirty="0"/>
              <a:t> </a:t>
            </a:r>
            <a:r>
              <a:rPr lang="en-ID" sz="2400" dirty="0" err="1"/>
              <a:t>mengambil</a:t>
            </a:r>
            <a:r>
              <a:rPr lang="en-ID" sz="2400" dirty="0"/>
              <a:t> </a:t>
            </a:r>
            <a:r>
              <a:rPr lang="en-ID" sz="2400" dirty="0" err="1"/>
              <a:t>resiko</a:t>
            </a:r>
            <a:r>
              <a:rPr lang="en-ID" sz="2400" dirty="0"/>
              <a:t> (</a:t>
            </a:r>
            <a:r>
              <a:rPr lang="en-ID" sz="2400" dirty="0" err="1"/>
              <a:t>tahan</a:t>
            </a:r>
            <a:r>
              <a:rPr lang="en-ID" sz="2400" dirty="0"/>
              <a:t> </a:t>
            </a:r>
            <a:r>
              <a:rPr lang="en-ID" sz="2400" dirty="0" err="1"/>
              <a:t>uji</a:t>
            </a:r>
            <a:r>
              <a:rPr lang="en-ID" sz="2400" dirty="0"/>
              <a:t>)</a:t>
            </a:r>
          </a:p>
          <a:p>
            <a:r>
              <a:rPr lang="en-ID" sz="2400" dirty="0" err="1"/>
              <a:t>Optimis</a:t>
            </a:r>
            <a:r>
              <a:rPr lang="en-ID" sz="2400" dirty="0"/>
              <a:t>, </a:t>
            </a:r>
            <a:r>
              <a:rPr lang="en-ID" sz="2400" dirty="0" err="1"/>
              <a:t>enerjik</a:t>
            </a:r>
            <a:r>
              <a:rPr lang="en-ID" sz="2400" dirty="0"/>
              <a:t> (</a:t>
            </a:r>
            <a:r>
              <a:rPr lang="en-ID" sz="2400" dirty="0" err="1"/>
              <a:t>memiliki</a:t>
            </a:r>
            <a:r>
              <a:rPr lang="en-ID" sz="2400" dirty="0"/>
              <a:t> </a:t>
            </a:r>
            <a:r>
              <a:rPr lang="en-ID" sz="2400" dirty="0" err="1"/>
              <a:t>semangat</a:t>
            </a:r>
            <a:r>
              <a:rPr lang="en-ID" sz="2400" dirty="0"/>
              <a:t>)</a:t>
            </a:r>
          </a:p>
          <a:p>
            <a:r>
              <a:rPr lang="en-ID" sz="2400" dirty="0" err="1"/>
              <a:t>Inovatif</a:t>
            </a:r>
            <a:r>
              <a:rPr lang="en-ID" sz="2400" dirty="0"/>
              <a:t>, </a:t>
            </a:r>
            <a:r>
              <a:rPr lang="en-ID" sz="2400" dirty="0" err="1"/>
              <a:t>Kreatif</a:t>
            </a:r>
            <a:endParaRPr lang="en-ID" sz="2400" dirty="0"/>
          </a:p>
          <a:p>
            <a:r>
              <a:rPr lang="en-ID" sz="2400" dirty="0" err="1"/>
              <a:t>Adaptif</a:t>
            </a:r>
            <a:r>
              <a:rPr lang="en-ID" sz="2400" dirty="0"/>
              <a:t>, </a:t>
            </a:r>
            <a:r>
              <a:rPr lang="en-ID" sz="2400" dirty="0" err="1"/>
              <a:t>Komunikatif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03793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APA SUMBER KEWIRAUSAHAAN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sz="3200" dirty="0"/>
              <a:t>KEWIRAUSAHAAN DASARNYA ADALAH KREATIFITAS</a:t>
            </a:r>
          </a:p>
          <a:p>
            <a:pPr marL="0" indent="0">
              <a:buNone/>
            </a:pPr>
            <a:r>
              <a:rPr lang="en-ID" sz="3200" dirty="0"/>
              <a:t>                                              </a:t>
            </a:r>
          </a:p>
          <a:p>
            <a:r>
              <a:rPr lang="en-ID" sz="3200" dirty="0"/>
              <a:t>KREATIFITAS DASARNYA ADALAH MIMPI</a:t>
            </a:r>
          </a:p>
          <a:p>
            <a:endParaRPr lang="en-ID" sz="3200" dirty="0"/>
          </a:p>
          <a:p>
            <a:r>
              <a:rPr lang="en-ID" sz="3200" dirty="0"/>
              <a:t>MAKA </a:t>
            </a:r>
            <a:r>
              <a:rPr lang="en-ID" sz="3200" b="1" dirty="0"/>
              <a:t>BERMIMPILAH</a:t>
            </a:r>
          </a:p>
          <a:p>
            <a:endParaRPr lang="en-ID" dirty="0"/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9025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MENGAPA BANYAK ORANG BERMIMPI TAPI TIDAK MENJADI WIRAUSAHA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memulai</a:t>
            </a:r>
            <a:r>
              <a:rPr lang="en-ID" sz="2400" dirty="0"/>
              <a:t> </a:t>
            </a:r>
            <a:r>
              <a:rPr lang="en-ID" sz="2400" dirty="0" err="1"/>
              <a:t>usaha</a:t>
            </a:r>
            <a:endParaRPr lang="en-ID" sz="2400" dirty="0"/>
          </a:p>
          <a:p>
            <a:r>
              <a:rPr lang="en-ID" sz="2400" dirty="0" err="1"/>
              <a:t>Takut</a:t>
            </a:r>
            <a:r>
              <a:rPr lang="en-ID" sz="2400" dirty="0"/>
              <a:t> </a:t>
            </a:r>
            <a:r>
              <a:rPr lang="en-ID" sz="2400" dirty="0" err="1"/>
              <a:t>gagal</a:t>
            </a:r>
            <a:r>
              <a:rPr lang="en-ID" sz="2400" dirty="0"/>
              <a:t>/</a:t>
            </a:r>
            <a:r>
              <a:rPr lang="en-ID" sz="2400" dirty="0" err="1"/>
              <a:t>rugi</a:t>
            </a:r>
            <a:endParaRPr lang="en-ID" sz="2400" dirty="0"/>
          </a:p>
          <a:p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punya</a:t>
            </a:r>
            <a:r>
              <a:rPr lang="en-ID" sz="2400" dirty="0"/>
              <a:t> modal</a:t>
            </a:r>
          </a:p>
          <a:p>
            <a:r>
              <a:rPr lang="en-ID" sz="2400" dirty="0" err="1"/>
              <a:t>Umur</a:t>
            </a:r>
            <a:r>
              <a:rPr lang="en-ID" sz="2400" dirty="0"/>
              <a:t> </a:t>
            </a:r>
            <a:r>
              <a:rPr lang="en-ID" sz="2400" dirty="0" err="1"/>
              <a:t>sudah</a:t>
            </a:r>
            <a:r>
              <a:rPr lang="en-ID" sz="2400" dirty="0"/>
              <a:t> </a:t>
            </a:r>
            <a:r>
              <a:rPr lang="en-ID" sz="2400" dirty="0" err="1"/>
              <a:t>tua</a:t>
            </a:r>
            <a:endParaRPr lang="en-ID" sz="2400" dirty="0"/>
          </a:p>
          <a:p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punya</a:t>
            </a:r>
            <a:r>
              <a:rPr lang="en-ID" sz="2400" dirty="0"/>
              <a:t> </a:t>
            </a:r>
            <a:r>
              <a:rPr lang="en-ID" sz="2400" dirty="0" err="1"/>
              <a:t>pengalaman</a:t>
            </a:r>
            <a:r>
              <a:rPr lang="en-ID" sz="2400" dirty="0"/>
              <a:t> </a:t>
            </a:r>
          </a:p>
          <a:p>
            <a:r>
              <a:rPr lang="en-ID" sz="2400" dirty="0" err="1"/>
              <a:t>Persaingan</a:t>
            </a:r>
            <a:r>
              <a:rPr lang="en-ID" sz="2400" dirty="0"/>
              <a:t> </a:t>
            </a:r>
            <a:r>
              <a:rPr lang="en-ID" sz="2400" dirty="0" err="1"/>
              <a:t>ketat</a:t>
            </a:r>
            <a:endParaRPr lang="en-ID" sz="2400" dirty="0"/>
          </a:p>
          <a:p>
            <a:r>
              <a:rPr lang="en-ID" sz="2400" dirty="0" err="1"/>
              <a:t>Mitos</a:t>
            </a:r>
            <a:r>
              <a:rPr lang="en-ID" sz="2400" dirty="0"/>
              <a:t> </a:t>
            </a:r>
            <a:r>
              <a:rPr lang="en-ID" sz="2400" dirty="0" err="1"/>
              <a:t>Etnis</a:t>
            </a:r>
            <a:r>
              <a:rPr lang="en-ID" sz="2400" dirty="0"/>
              <a:t> </a:t>
            </a:r>
            <a:r>
              <a:rPr lang="en-ID" sz="2400" dirty="0" err="1"/>
              <a:t>dsb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89463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587534"/>
            <a:ext cx="8911687" cy="1280890"/>
          </a:xfrm>
        </p:spPr>
        <p:txBody>
          <a:bodyPr/>
          <a:lstStyle/>
          <a:p>
            <a:r>
              <a:rPr lang="en-ID" b="1" dirty="0"/>
              <a:t>BAGAIMANA CARANYA MENJADI WIRAUSAHA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3200" dirty="0"/>
              <a:t>MANFAATKAN PELUANG USAHA</a:t>
            </a:r>
          </a:p>
          <a:p>
            <a:r>
              <a:rPr lang="en-ID" sz="3200" dirty="0"/>
              <a:t>JANGAN TAKUT MEMULAI</a:t>
            </a:r>
          </a:p>
          <a:p>
            <a:r>
              <a:rPr lang="en-ID" sz="3200" dirty="0"/>
              <a:t>JANGAN TAKUT BERBEDA</a:t>
            </a:r>
          </a:p>
        </p:txBody>
      </p:sp>
    </p:spTree>
    <p:extLst>
      <p:ext uri="{BB962C8B-B14F-4D97-AF65-F5344CB8AC3E}">
        <p14:creationId xmlns:p14="http://schemas.microsoft.com/office/powerpoint/2010/main" val="85649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BAGAIMANA MEMANFAATKAN PELUANG USAHA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sz="2800" dirty="0"/>
              <a:t>PELAJARI KEBUTUHAN PASAR</a:t>
            </a:r>
          </a:p>
          <a:p>
            <a:pPr marL="0" indent="0">
              <a:buNone/>
            </a:pPr>
            <a:r>
              <a:rPr lang="en-ID" sz="2800" dirty="0"/>
              <a:t>      (</a:t>
            </a:r>
            <a:r>
              <a:rPr lang="en-ID" sz="2800" dirty="0" err="1"/>
              <a:t>tentukan</a:t>
            </a:r>
            <a:r>
              <a:rPr lang="en-ID" sz="2800" dirty="0"/>
              <a:t> target market </a:t>
            </a:r>
            <a:r>
              <a:rPr lang="en-ID" sz="2800" dirty="0" err="1"/>
              <a:t>kita</a:t>
            </a:r>
            <a:r>
              <a:rPr lang="en-ID" sz="2800" dirty="0"/>
              <a:t>)</a:t>
            </a:r>
          </a:p>
          <a:p>
            <a:r>
              <a:rPr lang="en-ID" sz="2800" dirty="0"/>
              <a:t>ANALISIS GAGASAN USAHA ANDA</a:t>
            </a:r>
          </a:p>
          <a:p>
            <a:pPr marL="0" indent="0">
              <a:buNone/>
            </a:pPr>
            <a:r>
              <a:rPr lang="en-ID" sz="2800" dirty="0"/>
              <a:t>      (</a:t>
            </a:r>
            <a:r>
              <a:rPr lang="en-ID" sz="2800" dirty="0" err="1"/>
              <a:t>seberapa</a:t>
            </a:r>
            <a:r>
              <a:rPr lang="en-ID" sz="2800" dirty="0"/>
              <a:t> </a:t>
            </a:r>
            <a:r>
              <a:rPr lang="en-ID" sz="2800" dirty="0" err="1"/>
              <a:t>besar</a:t>
            </a:r>
            <a:r>
              <a:rPr lang="en-ID" sz="2800" dirty="0"/>
              <a:t> </a:t>
            </a:r>
            <a:r>
              <a:rPr lang="en-ID" sz="2800" dirty="0" err="1"/>
              <a:t>kebutuhan</a:t>
            </a:r>
            <a:r>
              <a:rPr lang="en-ID" sz="2800" dirty="0"/>
              <a:t> </a:t>
            </a:r>
            <a:r>
              <a:rPr lang="en-ID" sz="2800" dirty="0" err="1"/>
              <a:t>pasar</a:t>
            </a:r>
            <a:r>
              <a:rPr lang="en-ID" sz="2800" dirty="0"/>
              <a:t>, </a:t>
            </a:r>
            <a:r>
              <a:rPr lang="en-ID" sz="2800" dirty="0" err="1"/>
              <a:t>berapa</a:t>
            </a:r>
            <a:r>
              <a:rPr lang="en-ID" sz="2800" dirty="0"/>
              <a:t> </a:t>
            </a:r>
            <a:r>
              <a:rPr lang="en-ID" sz="2800" dirty="0" err="1"/>
              <a:t>biayanya</a:t>
            </a:r>
            <a:r>
              <a:rPr lang="en-ID" sz="2800" dirty="0"/>
              <a:t>, </a:t>
            </a:r>
            <a:r>
              <a:rPr lang="en-ID" sz="2800" dirty="0" err="1"/>
              <a:t>berapa</a:t>
            </a:r>
            <a:r>
              <a:rPr lang="en-ID" sz="2800" dirty="0"/>
              <a:t>     	</a:t>
            </a:r>
            <a:r>
              <a:rPr lang="en-ID" sz="2800" dirty="0" err="1"/>
              <a:t>keuntungannya</a:t>
            </a:r>
            <a:r>
              <a:rPr lang="en-ID" sz="2800" dirty="0"/>
              <a:t>)</a:t>
            </a:r>
          </a:p>
          <a:p>
            <a:r>
              <a:rPr lang="en-ID" sz="2800" dirty="0"/>
              <a:t>MULAILAH USAHA</a:t>
            </a:r>
          </a:p>
          <a:p>
            <a:pPr marL="0" indent="0">
              <a:buNone/>
            </a:pPr>
            <a:r>
              <a:rPr lang="en-ID" sz="2800" dirty="0"/>
              <a:t>      ( </a:t>
            </a:r>
            <a:r>
              <a:rPr lang="en-ID" sz="2800" dirty="0" err="1"/>
              <a:t>Peluang</a:t>
            </a:r>
            <a:r>
              <a:rPr lang="en-ID" sz="2800" dirty="0"/>
              <a:t> </a:t>
            </a:r>
            <a:r>
              <a:rPr lang="en-ID" sz="2800" dirty="0" err="1"/>
              <a:t>usaha</a:t>
            </a:r>
            <a:r>
              <a:rPr lang="en-ID" sz="2800" dirty="0"/>
              <a:t> yang </a:t>
            </a:r>
            <a:r>
              <a:rPr lang="en-ID" sz="2800" dirty="0" err="1"/>
              <a:t>dapat</a:t>
            </a:r>
            <a:r>
              <a:rPr lang="en-ID" sz="2800" dirty="0"/>
              <a:t> di </a:t>
            </a:r>
            <a:r>
              <a:rPr lang="en-ID" sz="2800" dirty="0" err="1"/>
              <a:t>kembangkan</a:t>
            </a:r>
            <a:r>
              <a:rPr lang="en-ID" sz="2800" dirty="0"/>
              <a:t>)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8726045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322</TotalTime>
  <Words>442</Words>
  <Application>Microsoft Office PowerPoint</Application>
  <PresentationFormat>Widescreen</PresentationFormat>
  <Paragraphs>71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Wingdings 3</vt:lpstr>
      <vt:lpstr>Wisp</vt:lpstr>
      <vt:lpstr>MOTIVASI KEWIRAUSAHAAN</vt:lpstr>
      <vt:lpstr>KEBIASAAN YANG ADA PADA DIRI KITA</vt:lpstr>
      <vt:lpstr>APA ITU KEWIRAUSAHAAN</vt:lpstr>
      <vt:lpstr>APA ITU WIRAUSAHA</vt:lpstr>
      <vt:lpstr>APA CIRI JIWA KEWIRAUSAHAAN</vt:lpstr>
      <vt:lpstr>APA SUMBER KEWIRAUSAHAAN</vt:lpstr>
      <vt:lpstr>MENGAPA BANYAK ORANG BERMIMPI TAPI TIDAK MENJADI WIRAUSAHA </vt:lpstr>
      <vt:lpstr>BAGAIMANA CARANYA MENJADI WIRAUSAHA</vt:lpstr>
      <vt:lpstr>BAGAIMANA MEMANFAATKAN PELUANG USAHA</vt:lpstr>
      <vt:lpstr>JANGAN TAKUT MEMULAI</vt:lpstr>
      <vt:lpstr>PowerPoint Presentation</vt:lpstr>
      <vt:lpstr>JANGAN TAKUT BEBEDA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  <vt:lpstr>Paras Ayu (Iwan Asrin)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MOTIVASI KEWIRAUSAHAAN</dc:title>
  <dc:creator>Windows User</dc:creator>
  <cp:lastModifiedBy>Any Widiaty</cp:lastModifiedBy>
  <cp:revision>25</cp:revision>
  <dcterms:created xsi:type="dcterms:W3CDTF">2019-09-03T13:59:08Z</dcterms:created>
  <dcterms:modified xsi:type="dcterms:W3CDTF">2019-12-21T05:39:34Z</dcterms:modified>
</cp:coreProperties>
</file>